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3" r:id="rId5"/>
    <p:sldId id="271" r:id="rId6"/>
    <p:sldId id="258" r:id="rId7"/>
    <p:sldId id="273" r:id="rId8"/>
    <p:sldId id="274" r:id="rId9"/>
    <p:sldId id="285" r:id="rId10"/>
    <p:sldId id="286" r:id="rId11"/>
    <p:sldId id="266" r:id="rId12"/>
    <p:sldId id="288" r:id="rId13"/>
    <p:sldId id="276" r:id="rId14"/>
    <p:sldId id="289" r:id="rId15"/>
    <p:sldId id="278" r:id="rId16"/>
    <p:sldId id="277" r:id="rId17"/>
    <p:sldId id="279" r:id="rId18"/>
    <p:sldId id="275" r:id="rId19"/>
    <p:sldId id="280" r:id="rId20"/>
    <p:sldId id="281" r:id="rId21"/>
    <p:sldId id="282" r:id="rId22"/>
    <p:sldId id="283" r:id="rId23"/>
    <p:sldId id="284" r:id="rId24"/>
    <p:sldId id="270" r:id="rId25"/>
    <p:sldId id="264" r:id="rId26"/>
  </p:sldIdLst>
  <p:sldSz cx="12192000" cy="6858000"/>
  <p:notesSz cx="6858000" cy="9144000"/>
  <p:embeddedFontLst>
    <p:embeddedFont>
      <p:font typeface="함초롬바탕" panose="020B0600000101010101" charset="-127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배달의민족 주아" panose="02020603020101020101" pitchFamily="18" charset="-127"/>
      <p:regular r:id="rId36"/>
    </p:embeddedFont>
    <p:embeddedFont>
      <p:font typeface="에스코어 드림 4 Regular" panose="020B0503030302020204" pitchFamily="34" charset="-127"/>
      <p:regular r:id="rId37"/>
    </p:embeddedFont>
    <p:embeddedFont>
      <p:font typeface="에스코어 드림 5 Medium" panose="020B0503030302020204" pitchFamily="34" charset="-127"/>
      <p:regular r:id="rId38"/>
    </p:embeddedFont>
    <p:embeddedFont>
      <p:font typeface="에스코어 드림 7 ExtraBold" panose="020B0803030302020204" pitchFamily="34" charset="-127"/>
      <p:bold r:id="rId39"/>
    </p:embeddedFont>
    <p:embeddedFont>
      <p:font typeface="에스코어 드림 8 Heavy" panose="020B0903030302020204" pitchFamily="34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74235" autoAdjust="0"/>
  </p:normalViewPr>
  <p:slideViewPr>
    <p:cSldViewPr snapToGrid="0">
      <p:cViewPr varScale="1">
        <p:scale>
          <a:sx n="68" d="100"/>
          <a:sy n="68" d="100"/>
        </p:scale>
        <p:origin x="9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37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test tool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insomnia rest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jest, </a:t>
            </a:r>
            <a:r>
              <a:rPr lang="en-US" altLang="ko-KR" sz="1800" kern="100" baseline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framework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tailwind </a:t>
            </a:r>
            <a:r>
              <a:rPr lang="en-US" altLang="ko-KR" sz="1800" kern="100" baseline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것입니다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외에 명세서 작성을 위해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swagger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것이며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배포는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ec2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버전 관리는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0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47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98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7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04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5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친숙함 </a:t>
            </a:r>
            <a:r>
              <a:rPr lang="en-US" altLang="ko-KR" dirty="0"/>
              <a:t>:</a:t>
            </a:r>
            <a:r>
              <a:rPr lang="ko-KR" altLang="en-US" dirty="0"/>
              <a:t> 스마트폰 시장 점유율도 삼성이 애플보다 월등히 높다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Dynamic Program Generator : </a:t>
            </a:r>
            <a:r>
              <a:rPr lang="en-US" altLang="ko-KR" dirty="0" err="1"/>
              <a:t>빅스비는</a:t>
            </a:r>
            <a:r>
              <a:rPr lang="en-US" altLang="ko-KR" dirty="0"/>
              <a:t> </a:t>
            </a:r>
            <a:r>
              <a:rPr lang="en-US" altLang="ko-KR" dirty="0" err="1"/>
              <a:t>개발자가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모델이나</a:t>
            </a:r>
            <a:r>
              <a:rPr lang="en-US" altLang="ko-KR" dirty="0"/>
              <a:t> </a:t>
            </a:r>
            <a:r>
              <a:rPr lang="en-US" altLang="ko-KR" dirty="0" err="1"/>
              <a:t>빅스비에서</a:t>
            </a:r>
            <a:r>
              <a:rPr lang="en-US" altLang="ko-KR" dirty="0"/>
              <a:t> </a:t>
            </a:r>
            <a:r>
              <a:rPr lang="en-US" altLang="ko-KR" dirty="0" err="1"/>
              <a:t>제공하는</a:t>
            </a:r>
            <a:r>
              <a:rPr lang="en-US" altLang="ko-KR" dirty="0"/>
              <a:t> </a:t>
            </a:r>
            <a:r>
              <a:rPr lang="en-US" altLang="ko-KR" dirty="0" err="1"/>
              <a:t>모델을</a:t>
            </a:r>
            <a:r>
              <a:rPr lang="en-US" altLang="ko-KR" dirty="0"/>
              <a:t> </a:t>
            </a:r>
            <a:r>
              <a:rPr lang="en-US" altLang="ko-KR" dirty="0" err="1"/>
              <a:t>이용하여</a:t>
            </a:r>
            <a:r>
              <a:rPr lang="en-US" altLang="ko-KR" dirty="0"/>
              <a:t> </a:t>
            </a:r>
            <a:r>
              <a:rPr lang="en-US" altLang="ko-KR" dirty="0" err="1"/>
              <a:t>요청이</a:t>
            </a:r>
            <a:r>
              <a:rPr lang="en-US" altLang="ko-KR" dirty="0"/>
              <a:t> </a:t>
            </a:r>
            <a:r>
              <a:rPr lang="en-US" altLang="ko-KR" dirty="0" err="1"/>
              <a:t>이루어진</a:t>
            </a:r>
            <a:r>
              <a:rPr lang="en-US" altLang="ko-KR" dirty="0"/>
              <a:t> </a:t>
            </a:r>
            <a:r>
              <a:rPr lang="en-US" altLang="ko-KR" dirty="0" err="1"/>
              <a:t>순간</a:t>
            </a:r>
            <a:r>
              <a:rPr lang="en-US" altLang="ko-KR" dirty="0"/>
              <a:t> </a:t>
            </a:r>
            <a:r>
              <a:rPr lang="en-US" altLang="ko-KR" dirty="0" err="1"/>
              <a:t>사용자의</a:t>
            </a:r>
            <a:r>
              <a:rPr lang="en-US" altLang="ko-KR" dirty="0"/>
              <a:t> </a:t>
            </a:r>
            <a:r>
              <a:rPr lang="en-US" altLang="ko-KR" dirty="0" err="1"/>
              <a:t>특정</a:t>
            </a:r>
            <a:r>
              <a:rPr lang="en-US" altLang="ko-KR" dirty="0"/>
              <a:t> </a:t>
            </a:r>
            <a:r>
              <a:rPr lang="en-US" altLang="ko-KR" dirty="0" err="1"/>
              <a:t>요청을</a:t>
            </a:r>
            <a:r>
              <a:rPr lang="en-US" altLang="ko-KR" dirty="0"/>
              <a:t> </a:t>
            </a:r>
            <a:r>
              <a:rPr lang="en-US" altLang="ko-KR" dirty="0" err="1"/>
              <a:t>밀리초</a:t>
            </a:r>
            <a:r>
              <a:rPr lang="en-US" altLang="ko-KR" dirty="0"/>
              <a:t> </a:t>
            </a:r>
            <a:r>
              <a:rPr lang="en-US" altLang="ko-KR" dirty="0" err="1"/>
              <a:t>안에</a:t>
            </a:r>
            <a:r>
              <a:rPr lang="en-US" altLang="ko-KR" dirty="0"/>
              <a:t> </a:t>
            </a:r>
            <a:r>
              <a:rPr lang="en-US" altLang="ko-KR" dirty="0" err="1"/>
              <a:t>만족시키는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구축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개발자가 모델만 만들어 놓으면 </a:t>
            </a:r>
            <a:r>
              <a:rPr lang="ko-KR" altLang="en-US" dirty="0" err="1"/>
              <a:t>빅스비가</a:t>
            </a:r>
            <a:r>
              <a:rPr lang="ko-KR" altLang="en-US" dirty="0"/>
              <a:t> 프로그램을 만들어준다.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이것이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타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프로그램과 다른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특징이다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개발자는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프로그램을 만들지 않는다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그렇기에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대한 깊은 지식이 필요가 없다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개발자가 만든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capsule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통해서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하고 데이터가 쌓임에 따라 더 능숙한 대화와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확장성 </a:t>
            </a:r>
            <a:r>
              <a:rPr lang="en-US" altLang="ko-KR" dirty="0"/>
              <a:t>: </a:t>
            </a:r>
            <a:r>
              <a:rPr lang="en-US" altLang="ko-KR" sz="1000" dirty="0" err="1">
                <a:latin typeface="함초롬바탕"/>
                <a:ea typeface="함초롬바탕"/>
              </a:rPr>
              <a:t>삼성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계정과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기기에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이용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데이터가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쌓일수록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정교하고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정확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r>
              <a:rPr lang="ko-KR" altLang="en-US" sz="1000" dirty="0">
                <a:latin typeface="함초롬바탕"/>
                <a:ea typeface="함초롬바탕"/>
              </a:rPr>
              <a:t> 삼성 갤럭시 뿐 아니라 삼성의 대부분 스마트 제품과 가전제품에도 탑재가 가능하다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endParaRPr lang="ko-KR" altLang="en-US" sz="1000" dirty="0"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DDCF-4E5B-42A3-A99C-4A45750B5DF3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3D415-9A14-48B2-A4C2-A26C6899A15B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C753-FF43-43E6-9ACA-A0A9F22550BD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C570-4CCE-4ABE-AD08-389DB466DF81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7E9B-9484-4C88-AB5F-F49C9656902C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D251-DE37-423E-9284-D2758260BC9F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E60D-8132-4E95-8E5D-18F3CE32C316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6358-EB02-4E78-8507-397C2EAB2DC7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4BF1-3ED6-4155-9B67-8410903A6CDE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9A47-B6A3-4D78-9240-5368A61D4D5A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1A82-DDD3-4E92-966F-23ECED10617A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859A8-4E78-4511-8EF6-36EF01D4A8EE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microsoft.com/office/2007/relationships/hdphoto" Target="../media/hdphoto8.wdp"/><Relationship Id="rId5" Type="http://schemas.openxmlformats.org/officeDocument/2006/relationships/image" Target="../media/image67.png"/><Relationship Id="rId15" Type="http://schemas.microsoft.com/office/2007/relationships/hdphoto" Target="../media/hdphoto10.wdp"/><Relationship Id="rId10" Type="http://schemas.openxmlformats.org/officeDocument/2006/relationships/image" Target="../media/image71.png"/><Relationship Id="rId19" Type="http://schemas.openxmlformats.org/officeDocument/2006/relationships/image" Target="../media/image75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3.png"/><Relationship Id="rId5" Type="http://schemas.openxmlformats.org/officeDocument/2006/relationships/image" Target="../media/image77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mt.co.kr/mtview.php?no=2019082910215283650" TargetMode="External"/><Relationship Id="rId5" Type="http://schemas.openxmlformats.org/officeDocument/2006/relationships/hyperlink" Target="https://www.mk.co.kr/news/economy/view/2019/06/398124/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4099" name="그림 40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114800" y="2209800"/>
            <a:ext cx="2997200" cy="4169659"/>
          </a:xfrm>
          <a:prstGeom prst="rect">
            <a:avLst/>
          </a:prstGeom>
        </p:spPr>
      </p:pic>
      <p:pic>
        <p:nvPicPr>
          <p:cNvPr id="4100" name="그림 409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82089" y="3073400"/>
            <a:ext cx="4154311" cy="233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29" y="2321051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dejs - 무료 브랜드 및 로고개 아이콘">
            <a:extLst>
              <a:ext uri="{FF2B5EF4-FFF2-40B4-BE49-F238E27FC236}">
                <a16:creationId xmlns:a16="http://schemas.microsoft.com/office/drawing/2014/main" id="{A74C20E4-E72A-49E1-9451-7BC81F16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02" y="2595210"/>
            <a:ext cx="2444320" cy="14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865476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51" y="2732287"/>
            <a:ext cx="1270967" cy="12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49" y="4767186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903790-CF16-4EE9-A3A3-46324DB7FFCD}"/>
              </a:ext>
            </a:extLst>
          </p:cNvPr>
          <p:cNvSpPr/>
          <p:nvPr/>
        </p:nvSpPr>
        <p:spPr>
          <a:xfrm>
            <a:off x="3719204" y="1873745"/>
            <a:ext cx="3349595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Language &amp;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34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6" y="2732287"/>
            <a:ext cx="1711769" cy="97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F35670-E25D-41DF-B718-394DF2018CE5}"/>
              </a:ext>
            </a:extLst>
          </p:cNvPr>
          <p:cNvSpPr/>
          <p:nvPr/>
        </p:nvSpPr>
        <p:spPr>
          <a:xfrm>
            <a:off x="3177599" y="419301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6" descr="그래프QL - 위키백과, 우리 모두의 백과사전">
            <a:extLst>
              <a:ext uri="{FF2B5EF4-FFF2-40B4-BE49-F238E27FC236}">
                <a16:creationId xmlns:a16="http://schemas.microsoft.com/office/drawing/2014/main" id="{33EEA867-23EF-48D5-80F5-6E493A6C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04" y="4974198"/>
            <a:ext cx="1270967" cy="127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98" y="5123754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7EFB05F0-20C7-4402-BD13-E116AA4D354B}"/>
              </a:ext>
            </a:extLst>
          </p:cNvPr>
          <p:cNvSpPr/>
          <p:nvPr/>
        </p:nvSpPr>
        <p:spPr>
          <a:xfrm>
            <a:off x="8146404" y="1893018"/>
            <a:ext cx="3349596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Backend Engine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8825" y="2596161"/>
            <a:ext cx="1428750" cy="1428750"/>
          </a:xfrm>
          <a:prstGeom prst="rect">
            <a:avLst/>
          </a:prstGeom>
        </p:spPr>
      </p:pic>
      <p:pic>
        <p:nvPicPr>
          <p:cNvPr id="30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3" y="4851067"/>
            <a:ext cx="1578358" cy="15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1EB0028D-784D-4E62-89A2-E8399283C435}"/>
              </a:ext>
            </a:extLst>
          </p:cNvPr>
          <p:cNvSpPr/>
          <p:nvPr/>
        </p:nvSpPr>
        <p:spPr>
          <a:xfrm>
            <a:off x="5662002" y="419301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Web Frontend</a:t>
            </a:r>
          </a:p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CDEA2A7-ED42-4172-A11A-6D9784BA7282}"/>
              </a:ext>
            </a:extLst>
          </p:cNvPr>
          <p:cNvSpPr/>
          <p:nvPr/>
        </p:nvSpPr>
        <p:spPr>
          <a:xfrm>
            <a:off x="8836025" y="423766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425" y="4980406"/>
            <a:ext cx="1428750" cy="1428750"/>
          </a:xfrm>
          <a:prstGeom prst="rect">
            <a:avLst/>
          </a:prstGeom>
        </p:spPr>
      </p:pic>
      <p:sp>
        <p:nvSpPr>
          <p:cNvPr id="3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129250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 tool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665000" y="445088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9" y="2852598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9" y="4358537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00" y="3006380"/>
            <a:ext cx="1574800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129250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B7476D-D213-4246-A907-807A52CF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D78AFA-4E88-4839-BD8A-322FA22A3B4F}"/>
              </a:ext>
            </a:extLst>
          </p:cNvPr>
          <p:cNvSpPr/>
          <p:nvPr/>
        </p:nvSpPr>
        <p:spPr>
          <a:xfrm>
            <a:off x="3577478" y="2141359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 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693" y="2852598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16D5AA-7B46-4F72-B296-885B04573B7D}"/>
              </a:ext>
            </a:extLst>
          </p:cNvPr>
          <p:cNvSpPr/>
          <p:nvPr/>
        </p:nvSpPr>
        <p:spPr>
          <a:xfrm>
            <a:off x="6648278" y="2132265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Deployment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14" descr="upload.wikimedia.org/wikipedia/commons/thumb/b/...">
            <a:extLst>
              <a:ext uri="{FF2B5EF4-FFF2-40B4-BE49-F238E27FC236}">
                <a16:creationId xmlns:a16="http://schemas.microsoft.com/office/drawing/2014/main" id="{476E7994-1EC8-4A75-B8E2-59C9D2B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02" y="2910619"/>
            <a:ext cx="1355397" cy="1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" y="5011489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565679" y="6217850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AD410-D8D8-4637-94A9-E09428DE4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9" y="5009640"/>
            <a:ext cx="1088248" cy="10882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A91B98-0E5E-4D29-BEEA-4C9A64547812}"/>
              </a:ext>
            </a:extLst>
          </p:cNvPr>
          <p:cNvSpPr txBox="1"/>
          <p:nvPr/>
        </p:nvSpPr>
        <p:spPr>
          <a:xfrm>
            <a:off x="1837802" y="6011628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What is 3 + 5 ?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3, +, 5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8.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명 더 받을 수 있는지 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알려줘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명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받을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600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8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정홍준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ED07D-3857-42BC-AB17-6A59007D373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60ED51-A49A-4982-B2E8-97CE5879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5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문소희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1B0A7-4EAA-4941-85FE-BAF7F64C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FC36D90-8FC0-48A8-B8B8-5B87D86A72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안태호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7AAB16-FECC-41BD-AE54-4240E4BBE84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9834CE-AEF1-4868-B69B-756CF45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최재천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2E0547-6849-4220-8097-16EE21D1414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E23A2A-A680-4F02-A2C6-F9323BFF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하주현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0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93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9D3C53-CDC2-4A9E-938E-71215B5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92F5671-1F49-4F27-9D13-D66E7E972B4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E90336D-1905-4106-BBCD-32366582B2B2}"/>
              </a:ext>
            </a:extLst>
          </p:cNvPr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참조 자료</a:t>
            </a: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DD619C86-5F68-42DC-B9CD-C03B322F7348}"/>
              </a:ext>
            </a:extLst>
          </p:cNvPr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3DBA638C-61E9-4DA1-AB44-16929B258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61C02632-90DB-4946-B472-1A09B6205E15}"/>
              </a:ext>
            </a:extLst>
          </p:cNvPr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F6F82292-407B-4288-9E42-707E5FBD3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972ED6-A226-4CA2-ADB0-7BF54433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https://www.mk.co.kr/news/economy/view/2019/06/398124/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/>
              </a:rPr>
              <a:t>https://news.mt.co.kr/mtview.php?no=2019082910215283650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EBDD7-2814-4BE5-A476-642258C4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7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감사합니다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웨이팅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부가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왜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Bixby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인가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112000" y="2616200"/>
            <a:ext cx="42164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2667" kern="0" spc="-267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52800" y="1651000"/>
            <a:ext cx="4978400" cy="2069105"/>
          </a:xfrm>
          <a:prstGeom prst="rect">
            <a:avLst/>
          </a:prstGeom>
        </p:spPr>
      </p:pic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7490" y="3720105"/>
            <a:ext cx="2400000" cy="2400000"/>
          </a:xfrm>
          <a:prstGeom prst="rect">
            <a:avLst/>
          </a:prstGeom>
        </p:spPr>
      </p:pic>
      <p:pic>
        <p:nvPicPr>
          <p:cNvPr id="1016" name="그림 1015"/>
          <p:cNvPicPr>
            <a:picLocks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04510" y="3720105"/>
            <a:ext cx="24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F629D3-0ED6-4520-9AF6-3C7219730A90}"/>
              </a:ext>
            </a:extLst>
          </p:cNvPr>
          <p:cNvPicPr>
            <a:picLocks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96000" y="3720105"/>
            <a:ext cx="2400000" cy="2400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47329-820C-4E4F-A6A9-1C0F78B3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웨이팅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 관리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5123" name="그림 512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10000" y="2413000"/>
            <a:ext cx="3657600" cy="34478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4A188-4313-4330-AAEA-478730FE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53DE4A04-DFC2-491B-9AAE-A93D4687FA02}"/>
              </a:ext>
            </a:extLst>
          </p:cNvPr>
          <p:cNvSpPr txBox="1"/>
          <p:nvPr/>
        </p:nvSpPr>
        <p:spPr>
          <a:xfrm>
            <a:off x="7954885" y="2551153"/>
            <a:ext cx="4054629" cy="30614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867" dirty="0">
                <a:latin typeface="에스코어 드림 5 Medium"/>
                <a:ea typeface="에스코어 드림 5 Medium"/>
              </a:rPr>
              <a:t>하나의 주문마다 주문 시간</a:t>
            </a:r>
            <a:r>
              <a:rPr lang="en-US" altLang="ko-KR" sz="1867" dirty="0">
                <a:latin typeface="에스코어 드림 5 Medium"/>
                <a:ea typeface="에스코어 드림 5 Medium"/>
              </a:rPr>
              <a:t>,</a:t>
            </a:r>
            <a:r>
              <a:rPr lang="ko-KR" altLang="en-US" sz="1867" dirty="0">
                <a:latin typeface="에스코어 드림 5 Medium"/>
                <a:ea typeface="에스코어 드림 5 Medium"/>
              </a:rPr>
              <a:t> 메뉴 등을 알려주는 종이 주문서가 출력</a:t>
            </a:r>
            <a:endParaRPr lang="en-US" altLang="ko-KR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867" dirty="0">
                <a:latin typeface="에스코어 드림 5 Medium"/>
                <a:ea typeface="에스코어 드림 5 Medium"/>
              </a:rPr>
              <a:t>요즘 환경에 대한 관심이 높아진 만큼</a:t>
            </a:r>
            <a:r>
              <a:rPr lang="en-US" altLang="ko-KR" sz="1867" dirty="0">
                <a:latin typeface="에스코어 드림 5 Medium"/>
                <a:ea typeface="에스코어 드림 5 Medium"/>
              </a:rPr>
              <a:t>,</a:t>
            </a:r>
            <a:endParaRPr lang="ko-KR" altLang="en-US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867" dirty="0">
                <a:latin typeface="에스코어 드림 5 Medium"/>
                <a:ea typeface="에스코어 드림 5 Medium"/>
              </a:rPr>
              <a:t>Bixby</a:t>
            </a:r>
            <a:r>
              <a:rPr lang="ko-KR" altLang="en-US" sz="1867" dirty="0">
                <a:latin typeface="에스코어 드림 5 Medium"/>
                <a:ea typeface="에스코어 드림 5 Medium"/>
              </a:rPr>
              <a:t>를 사용하여 종이의 사용을 감소</a:t>
            </a:r>
            <a:endParaRPr lang="en-US" altLang="ko-KR" sz="1867" dirty="0">
              <a:latin typeface="에스코어 드림 5 Medium"/>
              <a:ea typeface="에스코어 드림 5 Medium"/>
            </a:endParaRPr>
          </a:p>
        </p:txBody>
      </p:sp>
      <p:pic>
        <p:nvPicPr>
          <p:cNvPr id="24" name="그래픽 4" descr="줄 화살표: 일자형 단색으로 채워진">
            <a:extLst>
              <a:ext uri="{FF2B5EF4-FFF2-40B4-BE49-F238E27FC236}">
                <a16:creationId xmlns:a16="http://schemas.microsoft.com/office/drawing/2014/main" id="{6925A82A-6C86-4545-8A90-1D8C76396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406970" y="3628630"/>
            <a:ext cx="793013" cy="79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1657</Words>
  <Application>Microsoft Office PowerPoint</Application>
  <PresentationFormat>와이드스크린</PresentationFormat>
  <Paragraphs>340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함초롬바탕</vt:lpstr>
      <vt:lpstr>Consolas</vt:lpstr>
      <vt:lpstr>Arial</vt:lpstr>
      <vt:lpstr>에스코어 드림 5 Medium</vt:lpstr>
      <vt:lpstr>에스코어 드림 8 Heavy</vt:lpstr>
      <vt:lpstr>배달의민족 주아</vt:lpstr>
      <vt:lpstr>맑은 고딕</vt:lpstr>
      <vt:lpstr>에스코어 드림 4 Regular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choijc123@sju.ac.kr</cp:lastModifiedBy>
  <cp:revision>42</cp:revision>
  <dcterms:created xsi:type="dcterms:W3CDTF">2021-03-20T10:47:05Z</dcterms:created>
  <dcterms:modified xsi:type="dcterms:W3CDTF">2021-03-21T13:57:07Z</dcterms:modified>
</cp:coreProperties>
</file>